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7" autoAdjust="0"/>
    <p:restoredTop sz="94660"/>
  </p:normalViewPr>
  <p:slideViewPr>
    <p:cSldViewPr snapToGrid="0">
      <p:cViewPr varScale="1">
        <p:scale>
          <a:sx n="163" d="100"/>
          <a:sy n="163" d="100"/>
        </p:scale>
        <p:origin x="1734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40D8DA-38A5-46DB-847A-AD1106FD962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23B2046-4734-4077-8024-10AED937E0D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78E77D-46BF-40DA-BDB3-58535DAA4C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680107-C49E-456A-B357-3C437A16E5B7}" type="datetimeFigureOut">
              <a:rPr lang="en-AU" smtClean="0"/>
              <a:t>28/03/2020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E908F3-A0E3-4032-84B4-A59D576D8A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373512-0D05-4330-8232-86F81DF0F4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C2BE0A-6C39-4826-89C2-CC72F83BAB1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6764689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583E02-52F4-4523-BF60-D48BCD62EB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053CE4-80E7-42BB-9F9C-1507ADB1B4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400376-9D5D-48FA-9BAA-8BDD5296D9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680107-C49E-456A-B357-3C437A16E5B7}" type="datetimeFigureOut">
              <a:rPr lang="en-AU" smtClean="0"/>
              <a:t>28/03/2020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FCB857-F7FC-4EE9-B71B-C4392AB729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17AFFB-5ED6-4424-9DF1-4052AFBF38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C2BE0A-6C39-4826-89C2-CC72F83BAB1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9114736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FA279F-5517-4CCB-853C-D38AFE5690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4C2AA67-3D58-42D5-80EB-3053FD9146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1DF9C9-53ED-4A9E-BDCB-9A8B2E51BE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680107-C49E-456A-B357-3C437A16E5B7}" type="datetimeFigureOut">
              <a:rPr lang="en-AU" smtClean="0"/>
              <a:t>28/03/2020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730402-F983-4005-8B00-0A19DF6AAA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A12271-9819-41AB-A412-140108A672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C2BE0A-6C39-4826-89C2-CC72F83BAB1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1173962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F9D20A-AB0D-4272-80E0-A8407861CA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939681-CB5E-4DB7-86CB-0B4E246EC49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DBB4591-BC9E-4A5D-AEBC-13AA7493A11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48E5466-E5E4-4F72-BFEF-94BF85BEA2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680107-C49E-456A-B357-3C437A16E5B7}" type="datetimeFigureOut">
              <a:rPr lang="en-AU" smtClean="0"/>
              <a:t>28/03/2020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EFAB1F9-928D-4642-9CF7-6323C57ADF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947BA9F-A4CE-4583-8995-232E39DD89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C2BE0A-6C39-4826-89C2-CC72F83BAB1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5812353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5E42A5-5D39-440B-B8FD-7F322BB60D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CAB89C-54A7-4185-94E5-998B097A6B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33533B9-D9D1-458E-B349-0E50E84E9A3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8F46881-5218-48C5-8209-0833F63042C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0E2AC49-10D7-44ED-A31E-1FF58723BE8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E6833BE-B002-4961-90D3-D3B8CFEAED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680107-C49E-456A-B357-3C437A16E5B7}" type="datetimeFigureOut">
              <a:rPr lang="en-AU" smtClean="0"/>
              <a:t>28/03/2020</a:t>
            </a:fld>
            <a:endParaRPr lang="en-AU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7501304-CEF0-4037-AF4B-423818A8BD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697538E-C19D-4ABC-9AC1-1D7D891B12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C2BE0A-6C39-4826-89C2-CC72F83BAB1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7643740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DDDA7D-16E2-43E6-9085-B99867214D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5DF872F-1363-402D-A56E-20A04C477D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680107-C49E-456A-B357-3C437A16E5B7}" type="datetimeFigureOut">
              <a:rPr lang="en-AU" smtClean="0"/>
              <a:t>28/03/2020</a:t>
            </a:fld>
            <a:endParaRPr lang="en-A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E7B051C-71FF-4776-9EBF-F28D599A03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611D3F5-FB8B-4679-BD93-E67C8E6A29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C2BE0A-6C39-4826-89C2-CC72F83BAB1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2870554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C0CA22C-F49B-4091-BB01-9556C07E64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680107-C49E-456A-B357-3C437A16E5B7}" type="datetimeFigureOut">
              <a:rPr lang="en-AU" smtClean="0"/>
              <a:t>28/03/2020</a:t>
            </a:fld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7A1BCC7-4DA5-4E72-94E7-C5F6C5BE7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506DB79-1EAA-4455-99C2-AA860EF7AB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C2BE0A-6C39-4826-89C2-CC72F83BAB1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7692988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01B52B-2D2B-440E-B668-615DAC2BCF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759447-57FB-4E60-94CC-84E71858D2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5960ACC-86B7-4578-B66F-C536BA84756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B4731F1-7306-46BA-8040-9E7088F939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680107-C49E-456A-B357-3C437A16E5B7}" type="datetimeFigureOut">
              <a:rPr lang="en-AU" smtClean="0"/>
              <a:t>28/03/2020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B260CD7-D2AD-46A5-8E2A-455B8779D9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2D9E2C3-8FCD-42A4-A33C-8DF8E3ECE6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C2BE0A-6C39-4826-89C2-CC72F83BAB1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9276514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8685D2-CF1E-4FEC-B18D-9BD09661EC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B6C184C-CBC1-4EE5-A052-ACF730D3231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9A88AA-85F1-44AA-BB3A-EBA447293B0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01D3492-45F4-4B6E-9308-4DE341EA2E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680107-C49E-456A-B357-3C437A16E5B7}" type="datetimeFigureOut">
              <a:rPr lang="en-AU" smtClean="0"/>
              <a:t>28/03/2020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BCE0928-C1EA-4203-8086-BC49200B95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7DCD351-B9D2-45CA-A2D9-3472A8862D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C2BE0A-6C39-4826-89C2-CC72F83BAB1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0078827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914034-2469-477D-AF08-D97D5E05C0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B96D4B6-B148-4BB1-8FB3-820136BEF83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B08E59-ABB1-4D20-AFAC-90F4E7E485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680107-C49E-456A-B357-3C437A16E5B7}" type="datetimeFigureOut">
              <a:rPr lang="en-AU" smtClean="0"/>
              <a:t>28/03/2020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473315-31B8-4626-A612-0FCE1AF282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18111C-AA60-42C6-BF10-94AB940DC0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C2BE0A-6C39-4826-89C2-CC72F83BAB1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8636228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98892A4-C8F0-4EE0-BC52-E62AB6CBBBF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10CDE7C-0496-4E3D-BD29-7744C23DAD2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28C011-D524-4A62-ADE6-A247C7FC86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680107-C49E-456A-B357-3C437A16E5B7}" type="datetimeFigureOut">
              <a:rPr lang="en-AU" smtClean="0"/>
              <a:t>28/03/2020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AA86DF-B027-43ED-8AA6-05B065FD4D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FB656F-5B48-489F-9432-2F3CF13E5C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C2BE0A-6C39-4826-89C2-CC72F83BAB1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0902568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26AEDC8-41CC-4131-BAAA-A58EB4A444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EA8F453-2EFE-46E7-BE8D-C02F365A6C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B5602F-BCA4-4190-BD51-69B5782A13B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680107-C49E-456A-B357-3C437A16E5B7}" type="datetimeFigureOut">
              <a:rPr lang="en-AU" smtClean="0"/>
              <a:t>28/03/2020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6068B2-CB4F-44C6-934B-209CF1DFED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99E710-43E5-46B8-AD20-B8B3011ADC6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C2BE0A-6C39-4826-89C2-CC72F83BAB1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751816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:\Users\zank0017\AppData\Local\Microsoft\Windows\INetCache\Content.MSO\16A8864A.tmp">
            <a:extLst>
              <a:ext uri="{FF2B5EF4-FFF2-40B4-BE49-F238E27FC236}">
                <a16:creationId xmlns:a16="http://schemas.microsoft.com/office/drawing/2014/main" id="{2EA9F054-974A-4F7B-8FC2-09A4525D2687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2969" y="820616"/>
            <a:ext cx="9765323" cy="4976502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9D91861-43FF-414B-9345-E8F5D397D5C9}"/>
              </a:ext>
            </a:extLst>
          </p:cNvPr>
          <p:cNvSpPr txBox="1"/>
          <p:nvPr/>
        </p:nvSpPr>
        <p:spPr>
          <a:xfrm>
            <a:off x="973014" y="234462"/>
            <a:ext cx="71803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/>
              <a:t>Figure A: Description and timing of the elements of the intervention</a:t>
            </a:r>
            <a:endParaRPr lang="en-AU" i="1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09C18A0-E8C4-4EEF-BBFB-B514FC9E7B3E}"/>
              </a:ext>
            </a:extLst>
          </p:cNvPr>
          <p:cNvSpPr txBox="1"/>
          <p:nvPr/>
        </p:nvSpPr>
        <p:spPr>
          <a:xfrm>
            <a:off x="1647093" y="5820566"/>
            <a:ext cx="5773616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050" dirty="0"/>
              <a:t>List of Incentives		</a:t>
            </a:r>
          </a:p>
          <a:p>
            <a:r>
              <a:rPr lang="en-AU" sz="1050" dirty="0"/>
              <a:t>1. Welcome gift pack (tote bag, coffee cup, lanyard, pen with project logos)	</a:t>
            </a:r>
          </a:p>
          <a:p>
            <a:r>
              <a:rPr lang="en-AU" sz="1050" dirty="0"/>
              <a:t>2. Webinars provided by expert (topics: Leadership, understanding changed behaviours in dementia)</a:t>
            </a:r>
          </a:p>
          <a:p>
            <a:r>
              <a:rPr lang="en-AU" sz="1050" dirty="0"/>
              <a:t>3. Book: ‘How to implement evidence based healthcare’ by Trish Greenhalgh	</a:t>
            </a:r>
          </a:p>
          <a:p>
            <a:r>
              <a:rPr lang="en-AU" sz="1050" dirty="0"/>
              <a:t>4. Motivation gift pack (pen, note pad, smarties, paper clips, rubber bands, inspirational quote)	</a:t>
            </a:r>
          </a:p>
          <a:p>
            <a:r>
              <a:rPr lang="en-AU" sz="1050" dirty="0"/>
              <a:t>5. Box of Chocolates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1ABBB32-FE52-468D-A687-A22273C644F5}"/>
              </a:ext>
            </a:extLst>
          </p:cNvPr>
          <p:cNvSpPr txBox="1"/>
          <p:nvPr/>
        </p:nvSpPr>
        <p:spPr>
          <a:xfrm>
            <a:off x="7989277" y="5820566"/>
            <a:ext cx="36576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000" i="1" dirty="0"/>
              <a:t>Abbreviations: </a:t>
            </a:r>
          </a:p>
          <a:p>
            <a:r>
              <a:rPr lang="en-AU" sz="1000" i="1" dirty="0"/>
              <a:t>MOOC: Massive Open Online Course; </a:t>
            </a:r>
          </a:p>
          <a:p>
            <a:r>
              <a:rPr lang="en-AU" sz="1000" i="1" dirty="0"/>
              <a:t>QI: Quality Improvement</a:t>
            </a:r>
          </a:p>
        </p:txBody>
      </p:sp>
    </p:spTree>
    <p:extLst>
      <p:ext uri="{BB962C8B-B14F-4D97-AF65-F5344CB8AC3E}">
        <p14:creationId xmlns:p14="http://schemas.microsoft.com/office/powerpoint/2010/main" val="2423992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111</Words>
  <Application>Microsoft Office PowerPoint</Application>
  <PresentationFormat>Widescreen</PresentationFormat>
  <Paragraphs>10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review</dc:creator>
  <cp:lastModifiedBy>review</cp:lastModifiedBy>
  <cp:revision>1</cp:revision>
  <dcterms:created xsi:type="dcterms:W3CDTF">2020-03-27T19:18:53Z</dcterms:created>
  <dcterms:modified xsi:type="dcterms:W3CDTF">2020-03-27T19:22:02Z</dcterms:modified>
</cp:coreProperties>
</file>